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 b="1" sz="4400">
                <a:solidFill>
                  <a:srgbClr val="FFAA00"/>
                </a:solidFill>
                <a:latin typeface="Arial"/>
              </a:defRPr>
            </a:pPr>
            <a:r>
              <a:t>Institución Sindical</a:t>
            </a:r>
          </a:p>
          <a:p>
            <a:pPr algn="ctr">
              <a:defRPr b="1" sz="4400">
                <a:solidFill>
                  <a:srgbClr val="FFAA00"/>
                </a:solidFill>
                <a:latin typeface="Arial"/>
              </a:defRPr>
            </a:pPr>
            <a:r>
              <a:t>'La Voz del Rider'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1800">
                <a:solidFill>
                  <a:srgbClr val="969696"/>
                </a:solidFill>
                <a:latin typeface="Arial"/>
              </a:defRPr>
            </a:pPr>
            <a:r>
              <a:t>De las calles a la creación de una Institución con Poder, Protección y Solidaridad.</a:t>
            </a:r>
          </a:p>
          <a:p>
            <a:pPr>
              <a:defRPr sz="1800">
                <a:solidFill>
                  <a:srgbClr val="969696"/>
                </a:solidFill>
                <a:latin typeface="Arial"/>
              </a:defRPr>
            </a:pPr>
          </a:p>
          <a:p>
            <a:pPr>
              <a:defRPr sz="1800">
                <a:solidFill>
                  <a:srgbClr val="969696"/>
                </a:solidFill>
                <a:latin typeface="Arial"/>
              </a:defRPr>
            </a:pPr>
            <a:r>
              <a:t>Presentación Oficial para la Directiva - 2026.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b="1">
                <a:solidFill>
                  <a:srgbClr val="FFAA00"/>
                </a:solidFill>
                <a:latin typeface="Arial"/>
              </a:defRPr>
            </a:pPr>
            <a:r>
              <a:t>Nuestro plan de ruta y objetivos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🚀 Corto Plazo: Lanzamiento de la plataforma, afiliación masiva y creación del Censo Interno.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⚙️ Mediano Plazo: Consolidar el Club Rider, la Red de Apoyo a Familias y organizar los 'Premios Rider de Oro' para reconocer el esfuerzo de la comunidad.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🌍 Largo Plazo (Visión Global): Liderar y consolidar la 'Unión Hispanoamericana y Oceánica de Riders', convirtiendo nuestra institución en el epicentro mundial de la lucha de los trabajadores de plataformas.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b="1">
                <a:solidFill>
                  <a:srgbClr val="FFAA00"/>
                </a:solidFill>
                <a:latin typeface="Arial"/>
              </a:defRPr>
            </a:pPr>
            <a:r>
              <a:t>Acceso a la Institución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Compañeros de la directiva, el trabajo técnico, político y social base está listo. Les invito a navegar por nuestra nueva sede y ver el resultado de este esfuerzo conjunto.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👉 Enlace Oficial: https://lavozdelrider.netlify.app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Juntos somos más fuertes. ¡La lucha sigue en las calles y ahora también en nuestra propia casa!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b="1">
                <a:solidFill>
                  <a:srgbClr val="FFAA00"/>
                </a:solidFill>
                <a:latin typeface="Arial"/>
              </a:defRPr>
            </a:pPr>
            <a:r>
              <a:t>¿Por qué fundar esta Asociación?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No somos solo un grupo en redes sociales, somos una fuerza laboral. Crear esta Institución es fundamental porque nos otorga: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✊ PODER DE NEGOCIACIÓN: Para sentarnos a la mesa con el Gobierno, el Ministerio de Trabajo y las multinacionales.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🛡️ PROTECCIÓN LEGAL: Un escudo jurídico para defender a los compañeros frente a abusos, bloqueos y desconexiones.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🤝 SOLIDARIDAD INTEGRAL: Un sistema de apoyo que no solo protege al rider en la calle, sino que abraza a su familia y a su entorno personal.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👁️ VISIBILIDAD REAL: Dejar de ser 'colaboradores invisibles' para ser reconocidos como trabajadores esenciales.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b="1">
                <a:solidFill>
                  <a:srgbClr val="FFAA00"/>
                </a:solidFill>
                <a:latin typeface="Arial"/>
              </a:defRPr>
            </a:pPr>
            <a:r>
              <a:t>El Poder de los Datos: Nuestro Censo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📊 El Mito Oficial: El gobierno y la patronal hablan de 30.000 riders en España.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💥 La Realidad: Solo las recientes sanciones a Uber Eats y Glovo destapan exigencias de regularización para más de 120.000 afectados.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🕵️ El Censo Invisible: Miles de compañeros migrantes operan en la sombra mediante cuentas alquiladas o compartidas.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🎯 Nuestra Arma: A través de la web, estamos creando el 'Primer Censo Rider Interno y Confidencial'. Quien tiene los datos reales, tiene el poder para exigir cambios.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b="1">
                <a:solidFill>
                  <a:srgbClr val="FFAA00"/>
                </a:solidFill>
                <a:latin typeface="Arial"/>
              </a:defRPr>
            </a:pPr>
            <a:r>
              <a:t>El Lado Humano: Familias y Solidaridad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Detrás de cada mochila hay una familia que depende de ese ingreso. Nuestra asociación crea una red de apoyo mutuo: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🎒 Banco de Ropa y Enseres: Para equipar a los compañeros que recién llegan y no tienen recursos para afrontar el invierno.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👨‍👩‍👧 Red de Apoyo a Familias y Dependientes: Una bolsa de empleo alternativo y red de cuidados para esposas, hijos con discapacidad (ej. Síndrome de Down), personas mayores o compañeros sin papeles que no pueden salir a repartir.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No dejamos a nadie atrás cuando la aplicación se apaga.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b="1">
                <a:solidFill>
                  <a:srgbClr val="FFAA00"/>
                </a:solidFill>
                <a:latin typeface="Arial"/>
              </a:defRPr>
            </a:pPr>
            <a:r>
              <a:t>Red de Alianzas Estratégicas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⭐ CCOO (Comisiones Obreras): Nuestro aliado principal, guiándonos en la conformación de Comités de Trabajo y defensa legal.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⛑️ Cruz Roja: Colaboración vital para la asistencia sanitaria, social y de asilo para nuestros compañeros migrantes.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✈️ Aerolíneas y Agencias de Viaje: El 'vaso vinculante'. Buscamos convenios para facilitar la movilidad, reagrupación familiar y retornos de emergencia.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🤝 Aliados Comerciales: Negocios locales que ofrecen descuentos a través de nuestro Club Rider.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b="1">
                <a:solidFill>
                  <a:srgbClr val="FFAA00"/>
                </a:solidFill>
                <a:latin typeface="Arial"/>
              </a:defRPr>
            </a:pPr>
            <a:r>
              <a:t>La Web: Nuestra Casa y Herramienta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Hemos construido un ecosistema digital completo que centraliza nuestra lucha: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📍 Manifiesto y Noticias: Para desmentir la propaganda y mostrar nuestras victorias.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⚖️ Leyes y Extranjería: Asesoría directa sobre la Ley Rider y trámites migratorios.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🎙️ RadioRider: Nuestro videopodcast sin censura.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🎓 Observatorio de Antropología: Para que la academia y la ciencia documenten nuestra realidad social y laboral.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b="1">
                <a:solidFill>
                  <a:srgbClr val="FFAA00"/>
                </a:solidFill>
                <a:latin typeface="Arial"/>
              </a:defRPr>
            </a:pPr>
            <a:r>
              <a:t>Nuestro Equipo Directivo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Para garantizar una organización sólida, transparente y operativa, la asociación estará liderada por 6 integrantes clave: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👤 Presidencia / Portavocía: Representación oficial y liderazgo.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👤 Vicepresidencia: Coordinación general y apoyo directivo.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👤 Secretaría General: Gestión documental y legal.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👤 Tesorería: Administración de fondos y transparencia.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👤 Vocal de Comunicación: Manejo de redes y la nueva plataforma web.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👤 Vocal de Organización: Enlace directo con la comunidad en las calles.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b="1">
                <a:solidFill>
                  <a:srgbClr val="FFAA00"/>
                </a:solidFill>
                <a:latin typeface="Arial"/>
              </a:defRPr>
            </a:pPr>
            <a:r>
              <a:t>Red Nacional: Delegaciones Provinciales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Un trabajo de esta magnitud (censo, acción social, alianzas) no puede ser gestionado solo por 6 personas. Necesitamos infraestructura y logística real en la calle: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📍 Creación de Delegaciones Provinciales: Nombraremos delegados en las principales provincias y ciudades de España.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🤝 El Motor de Expansión (CCOO): Para lograr este despliegue, nos apoyaremos en la estructura nacional, sedes y logística de nuestro aliado principal, CCOO (Comisiones Obreras).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⚙️ Crecimiento Escalonado: Esta sinergia nos permitirá pasar de ser una iniciativa centralizada a una verdadera red sindical nacional con presencia física en todo el país.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b="1">
                <a:solidFill>
                  <a:srgbClr val="FFAA00"/>
                </a:solidFill>
                <a:latin typeface="Arial"/>
              </a:defRPr>
            </a:pPr>
            <a:r>
              <a:t>Campaña: 20 de Abril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📅 Día Internacional del Rider: Comenzamos la recogida global de firmas para oficializar esta fecha.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🕯️ Memoria y Justicia: En honor a los compañeros fallecidos en las calles, originado por el trágico atropello de nuestro compañero en Madrid.</a:t>
            </a: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</a:p>
          <a:p>
            <a:pPr>
              <a:defRPr sz="1800">
                <a:solidFill>
                  <a:srgbClr val="F8F9FA"/>
                </a:solidFill>
                <a:latin typeface="Arial"/>
              </a:defRPr>
            </a:pPr>
            <a:r>
              <a:t>✊ Movilización Global: Una jornada anual para unificar la lucha sindical en todos los países, exigir seguridad vial, justicia y condiciones dignas frente a las multinacionales.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